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F88B4-6062-66E3-2A42-AF3845A1B2C7}" v="56" dt="2024-06-20T20:25:50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22363" y="-245231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28855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C70B671-5ABE-FEE0-E9B3-C64209EDF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588" y="2663676"/>
            <a:ext cx="9950823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6" y="-7707335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7343722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AE322616-F82E-9CE6-6B8C-E050C8E17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42" y="1386234"/>
            <a:ext cx="9984440" cy="5183709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D76EE7-9838-ECDB-C834-9D5ED9F79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24" y="327635"/>
            <a:ext cx="6096000" cy="913554"/>
          </a:xfrm>
          <a:prstGeom prst="rect">
            <a:avLst/>
          </a:prstGeom>
        </p:spPr>
      </p:pic>
      <p:pic>
        <p:nvPicPr>
          <p:cNvPr id="4" name="Picture 3" descr="A blue circle with black text&#10;&#10;Description automatically generated">
            <a:extLst>
              <a:ext uri="{FF2B5EF4-FFF2-40B4-BE49-F238E27FC236}">
                <a16:creationId xmlns:a16="http://schemas.microsoft.com/office/drawing/2014/main" id="{BA93A6A2-4777-5500-C7A8-89406EEDA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566" y="4094628"/>
            <a:ext cx="2390927" cy="2153772"/>
          </a:xfrm>
          <a:prstGeom prst="rect">
            <a:avLst/>
          </a:prstGeom>
        </p:spPr>
      </p:pic>
      <p:pic>
        <p:nvPicPr>
          <p:cNvPr id="6" name="Picture 5" descr="A white arrow pointing up&#10;&#10;Description automatically generated">
            <a:extLst>
              <a:ext uri="{FF2B5EF4-FFF2-40B4-BE49-F238E27FC236}">
                <a16:creationId xmlns:a16="http://schemas.microsoft.com/office/drawing/2014/main" id="{4EEDC40C-BD11-078F-5023-2BB8E9ECF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6344" y="2873188"/>
            <a:ext cx="3180047" cy="2422712"/>
          </a:xfrm>
          <a:prstGeom prst="rect">
            <a:avLst/>
          </a:prstGeom>
        </p:spPr>
      </p:pic>
      <p:pic>
        <p:nvPicPr>
          <p:cNvPr id="7" name="Picture 6" descr="A white arrow pointing up&#10;&#10;Description automatically generated">
            <a:extLst>
              <a:ext uri="{FF2B5EF4-FFF2-40B4-BE49-F238E27FC236}">
                <a16:creationId xmlns:a16="http://schemas.microsoft.com/office/drawing/2014/main" id="{DB230CCD-5717-5847-14DD-F2B0B0039E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980000">
            <a:off x="4937402" y="2223247"/>
            <a:ext cx="3180047" cy="24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6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37696" y="-4883453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-17071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9FDDA48-09FA-8DAB-9508-89984F956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16" y="184151"/>
            <a:ext cx="5415109" cy="840331"/>
          </a:xfrm>
          <a:prstGeom prst="rect">
            <a:avLst/>
          </a:prstGeom>
        </p:spPr>
      </p:pic>
      <p:pic>
        <p:nvPicPr>
          <p:cNvPr id="2" name="Picture 1" descr="A diagram of a life cycle&#10;&#10;Description automatically generated">
            <a:extLst>
              <a:ext uri="{FF2B5EF4-FFF2-40B4-BE49-F238E27FC236}">
                <a16:creationId xmlns:a16="http://schemas.microsoft.com/office/drawing/2014/main" id="{63A1415A-BB99-CCF7-D857-43ACF29FE6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255" y="1139688"/>
            <a:ext cx="7601491" cy="56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26490" y="-6676394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41836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person sitting at a desk&#10;&#10;Description automatically generated">
            <a:extLst>
              <a:ext uri="{FF2B5EF4-FFF2-40B4-BE49-F238E27FC236}">
                <a16:creationId xmlns:a16="http://schemas.microsoft.com/office/drawing/2014/main" id="{F92C127C-EBD0-CB43-714A-2A6D6B38BE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272" y="2060"/>
            <a:ext cx="4796295" cy="68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7" y="-7841806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692910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8" name="Picture 7" descr="A person holding a snake&#10;&#10;Description automatically generated">
            <a:extLst>
              <a:ext uri="{FF2B5EF4-FFF2-40B4-BE49-F238E27FC236}">
                <a16:creationId xmlns:a16="http://schemas.microsoft.com/office/drawing/2014/main" id="{D646603D-0B91-A736-1DE3-DDA97C2822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69" t="31231" r="28041" b="22823"/>
          <a:stretch/>
        </p:blipFill>
        <p:spPr>
          <a:xfrm>
            <a:off x="525163" y="468528"/>
            <a:ext cx="11141678" cy="61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0721717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132181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2893430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269277" y="171681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249457" y="5061190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person in a black hat and wet suit with a net on a boat in water&#10;&#10;Description automatically generated">
            <a:extLst>
              <a:ext uri="{FF2B5EF4-FFF2-40B4-BE49-F238E27FC236}">
                <a16:creationId xmlns:a16="http://schemas.microsoft.com/office/drawing/2014/main" id="{15D3E498-F3AA-BF48-D733-5F0DCB540C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875" t="2487" r="28771" b="52456"/>
          <a:stretch/>
        </p:blipFill>
        <p:spPr>
          <a:xfrm>
            <a:off x="628136" y="561203"/>
            <a:ext cx="10513546" cy="5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324304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3316458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2936606" y="147989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15806" y="-1219129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622" y="-2067886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316692" y="3582014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Biomonitoring using eDNA (environmental DNA) - YouTube">
            <a:extLst>
              <a:ext uri="{FF2B5EF4-FFF2-40B4-BE49-F238E27FC236}">
                <a16:creationId xmlns:a16="http://schemas.microsoft.com/office/drawing/2014/main" id="{9EB7C18E-A401-342C-1CBD-13D95C22F1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855" r="112" b="13004"/>
          <a:stretch/>
        </p:blipFill>
        <p:spPr>
          <a:xfrm>
            <a:off x="739347" y="495301"/>
            <a:ext cx="10527968" cy="58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83372" y="-15898834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958104" y="-1589381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2846959" y="-2642276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874394" y="-3852511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622" y="-2067886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428751" y="365926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1FC3C5-B01E-B59A-6E24-241C7460A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95" y="258232"/>
            <a:ext cx="8516470" cy="100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47944-0105-5D5F-5F9C-CBA65B309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41" y="1719716"/>
            <a:ext cx="5939118" cy="3116009"/>
          </a:xfrm>
          <a:prstGeom prst="rect">
            <a:avLst/>
          </a:prstGeom>
        </p:spPr>
      </p:pic>
      <p:pic>
        <p:nvPicPr>
          <p:cNvPr id="4" name="Picture 3" descr="A map of spain with different colors&#10;&#10;Description automatically generated">
            <a:extLst>
              <a:ext uri="{FF2B5EF4-FFF2-40B4-BE49-F238E27FC236}">
                <a16:creationId xmlns:a16="http://schemas.microsoft.com/office/drawing/2014/main" id="{6EE068FE-265E-8466-BE52-6FAF0FC6C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3686" y="1394013"/>
            <a:ext cx="5635953" cy="5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3A030E8-AF59-54C5-61AD-743B9352C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11" y="259112"/>
            <a:ext cx="6484188" cy="905134"/>
          </a:xfrm>
          <a:prstGeom prst="rect">
            <a:avLst/>
          </a:prstGeom>
        </p:spPr>
      </p:pic>
      <p:pic>
        <p:nvPicPr>
          <p:cNvPr id="7" name="Picture 6" descr="A close-up of black text&#10;&#10;Description automatically generated">
            <a:extLst>
              <a:ext uri="{FF2B5EF4-FFF2-40B4-BE49-F238E27FC236}">
                <a16:creationId xmlns:a16="http://schemas.microsoft.com/office/drawing/2014/main" id="{B5639B3A-188F-1C78-AEBE-BE7EA3655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13" y="1409897"/>
            <a:ext cx="7102414" cy="3132434"/>
          </a:xfrm>
          <a:prstGeom prst="rect">
            <a:avLst/>
          </a:prstGeom>
        </p:spPr>
      </p:pic>
      <p:pic>
        <p:nvPicPr>
          <p:cNvPr id="131" name="Picture 130" descr="A cartoon of two men talking&#10;&#10;Description automatically generated">
            <a:extLst>
              <a:ext uri="{FF2B5EF4-FFF2-40B4-BE49-F238E27FC236}">
                <a16:creationId xmlns:a16="http://schemas.microsoft.com/office/drawing/2014/main" id="{8457D4AD-EBDD-0772-B772-B234286C1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4335" y="4045787"/>
            <a:ext cx="2950272" cy="2806462"/>
          </a:xfrm>
          <a:prstGeom prst="rect">
            <a:avLst/>
          </a:prstGeom>
        </p:spPr>
      </p:pic>
      <p:pic>
        <p:nvPicPr>
          <p:cNvPr id="132" name="Picture 131" descr="A person holding a pile of grass&#10;&#10;Description automatically generated">
            <a:extLst>
              <a:ext uri="{FF2B5EF4-FFF2-40B4-BE49-F238E27FC236}">
                <a16:creationId xmlns:a16="http://schemas.microsoft.com/office/drawing/2014/main" id="{5BF77974-6557-4BAB-78DA-397AEC61A9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2" t="1795" r="1282" b="-445"/>
          <a:stretch/>
        </p:blipFill>
        <p:spPr>
          <a:xfrm>
            <a:off x="8246514" y="3269973"/>
            <a:ext cx="3325610" cy="3194053"/>
          </a:xfrm>
          <a:prstGeom prst="rect">
            <a:avLst/>
          </a:prstGeom>
        </p:spPr>
      </p:pic>
      <p:pic>
        <p:nvPicPr>
          <p:cNvPr id="133" name="Picture 132" descr="A close up of a circle&#10;&#10;Description automatically generated">
            <a:extLst>
              <a:ext uri="{FF2B5EF4-FFF2-40B4-BE49-F238E27FC236}">
                <a16:creationId xmlns:a16="http://schemas.microsoft.com/office/drawing/2014/main" id="{52839521-1E94-AF57-4848-BE7B508EFB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485" y="264543"/>
            <a:ext cx="3184090" cy="29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2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359</cp:revision>
  <dcterms:created xsi:type="dcterms:W3CDTF">2024-06-04T11:48:29Z</dcterms:created>
  <dcterms:modified xsi:type="dcterms:W3CDTF">2024-06-20T20:28:33Z</dcterms:modified>
</cp:coreProperties>
</file>